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0" r:id="rId3"/>
  </p:sldMasterIdLst>
  <p:sldIdLst>
    <p:sldId id="256" r:id="rId4"/>
    <p:sldId id="258" r:id="rId5"/>
    <p:sldId id="262" r:id="rId6"/>
    <p:sldId id="259" r:id="rId7"/>
    <p:sldId id="260" r:id="rId8"/>
    <p:sldId id="261" r:id="rId9"/>
    <p:sldId id="284" r:id="rId10"/>
    <p:sldId id="265" r:id="rId11"/>
    <p:sldId id="282" r:id="rId12"/>
    <p:sldId id="264" r:id="rId13"/>
    <p:sldId id="266" r:id="rId14"/>
    <p:sldId id="274" r:id="rId15"/>
    <p:sldId id="275" r:id="rId16"/>
    <p:sldId id="276" r:id="rId17"/>
    <p:sldId id="277" r:id="rId18"/>
    <p:sldId id="268" r:id="rId19"/>
    <p:sldId id="269" r:id="rId20"/>
    <p:sldId id="273" r:id="rId21"/>
    <p:sldId id="270" r:id="rId22"/>
    <p:sldId id="271" r:id="rId23"/>
    <p:sldId id="278" r:id="rId24"/>
    <p:sldId id="279" r:id="rId25"/>
    <p:sldId id="281" r:id="rId26"/>
    <p:sldId id="280" r:id="rId27"/>
    <p:sldId id="285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>
      <p:cViewPr varScale="1">
        <p:scale>
          <a:sx n="115" d="100"/>
          <a:sy n="115" d="100"/>
        </p:scale>
        <p:origin x="2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098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Land Preservation in </a:t>
            </a:r>
            <a:br>
              <a:rPr lang="en-US" dirty="0"/>
            </a:br>
            <a:r>
              <a:rPr lang="en-US" dirty="0"/>
              <a:t>Honey Brook Township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Shane Hadden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40401-F1EC-4673-9E63-12C61F24E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49805"/>
            <a:ext cx="7726627" cy="1523494"/>
          </a:xfrm>
        </p:spPr>
        <p:txBody>
          <a:bodyPr/>
          <a:lstStyle/>
          <a:p>
            <a:r>
              <a:rPr lang="en-US" dirty="0"/>
              <a:t>Land Preservation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8467A-B44E-4454-9985-5F36B8FE4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28800"/>
            <a:ext cx="7269163" cy="4953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Referendum – 0.5% Earned Income Tax</a:t>
            </a:r>
          </a:p>
          <a:p>
            <a:endParaRPr lang="en-US" dirty="0"/>
          </a:p>
          <a:p>
            <a:r>
              <a:rPr lang="en-US" dirty="0"/>
              <a:t>Committee Formation</a:t>
            </a:r>
          </a:p>
          <a:p>
            <a:endParaRPr lang="en-US" dirty="0"/>
          </a:p>
          <a:p>
            <a:r>
              <a:rPr lang="en-US" dirty="0"/>
              <a:t>Preservation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7557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52F7-CCC8-4275-A2AE-6E6B913E4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Program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449FD-7B13-4F06-871C-0F6DAB8E7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828800"/>
            <a:ext cx="7345363" cy="4191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Funding sources expanded</a:t>
            </a:r>
          </a:p>
          <a:p>
            <a:endParaRPr lang="en-US" dirty="0"/>
          </a:p>
          <a:p>
            <a:r>
              <a:rPr lang="en-US" dirty="0"/>
              <a:t>Applications steady each year ~400ac</a:t>
            </a:r>
          </a:p>
          <a:p>
            <a:endParaRPr lang="en-US" dirty="0"/>
          </a:p>
          <a:p>
            <a:r>
              <a:rPr lang="en-US" dirty="0"/>
              <a:t>All kinds of farms and lands </a:t>
            </a:r>
          </a:p>
          <a:p>
            <a:endParaRPr lang="en-US" dirty="0"/>
          </a:p>
          <a:p>
            <a:r>
              <a:rPr lang="en-US" dirty="0"/>
              <a:t>Plain Sect (Amish) participation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6034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91CC-B79A-4335-B071-7C2042C31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9A857-3E3C-4E11-9924-2908F169D1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C08D8-E468-447A-AA3B-37D998D45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6924966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9B75-E61A-4046-A831-BFCC6482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565BF-BDBA-41EF-9CC6-218009D4E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2C248-9157-49AE-8398-B3E93F19C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7FB48-28A7-4354-B598-FCB64B37D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260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9B9C-2F07-4114-A58C-5F7554BDD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FA9B3-D78A-42E2-8677-31C2F9310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145B2-082D-4038-A3D3-93E30C327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FBB94-01AF-4933-9E3D-0A3E752FB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99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B6A3-FD1E-4BA6-8294-2A9A1AC3B8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AFB55-A16E-4446-B7C0-0484E0940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A011A-AC51-49EC-9C9B-C5156484D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031D26-91AD-40B4-8F6A-5080DC74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-63391"/>
            <a:ext cx="9067800" cy="700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007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14212D-E6E8-4C2E-B375-6F3DEE70A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DCBB9-26C0-49FE-9D14-C4BB21374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33400"/>
            <a:ext cx="7690114" cy="1384994"/>
          </a:xfrm>
        </p:spPr>
        <p:txBody>
          <a:bodyPr/>
          <a:lstStyle/>
          <a:p>
            <a:r>
              <a:rPr lang="en-US" dirty="0"/>
              <a:t>Why is preservation a good investment?</a:t>
            </a:r>
          </a:p>
        </p:txBody>
      </p:sp>
    </p:spTree>
    <p:extLst>
      <p:ext uri="{BB962C8B-B14F-4D97-AF65-F5344CB8AC3E}">
        <p14:creationId xmlns:p14="http://schemas.microsoft.com/office/powerpoint/2010/main" val="23378028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FC9C-3893-42CD-B751-C17C9ED2C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B2AEA-71CE-4EA6-BFC0-3BA0954BD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43243-AF37-4AE9-A078-BC0076117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DC870-DAC8-4197-B7B3-FC9B27A46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41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0C66-358C-4089-8A11-05AB4E4CC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D30DB-48AF-4F8F-BD56-D474DCA63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BD03A-A78B-4B2F-9DB3-56B0640E8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63A0B-AD42-4F2C-9EC2-77B5E4046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590800"/>
            <a:ext cx="94488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09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A581-8346-4A5E-BC59-55B7C9E4D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B9D52-B225-4533-A09D-E97BB653C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EBBC7-6E3E-4F34-8F27-0A027B567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6441B-BEED-4A15-9FEE-B631E7FDD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130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7AC4-E497-47AA-A783-6A93B6B9B4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E7ACD-DBF2-4052-A721-F3DFC3247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76C2E-5D8C-4399-8BD1-7BF7411B1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E6AA5-5726-479F-ABE7-F81059C7E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014"/>
            <a:ext cx="12506858" cy="38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5335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0648-B38E-43A7-A18E-BDF5C893E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AA5CC-2D9E-40BD-BC67-FD38739F1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CFAED-5AA8-4F74-8821-F5BCB6B1F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88233-E134-40F9-9487-B415219C6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1613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029B-9F99-466D-A1CB-7372AF2D6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77751-20EF-456C-B04D-A312B30AA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12CA0-F804-4873-B762-73D82BDAC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jgoodall.BCF\Pictures\2015-08-20 Lapp stoltzfus projects\Lapp stoltzfus projects 003.JPG">
            <a:extLst>
              <a:ext uri="{FF2B5EF4-FFF2-40B4-BE49-F238E27FC236}">
                <a16:creationId xmlns:a16="http://schemas.microsoft.com/office/drawing/2014/main" id="{78A5B751-1354-465D-AC78-F87ABD6E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058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2D0A-D15C-488E-A10F-741993127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10A87-7297-4103-99E0-949DA03C27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7CA5B-64AA-4A71-B2F2-7FB75371C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82A7D-C21A-481B-A9C2-87CBF78F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9" y="152400"/>
            <a:ext cx="6718381" cy="65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1957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93E9-1492-40DE-9422-AC49A963D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E8F6C-8159-42A2-A7AE-77A597E80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2C64B-AA45-4A91-9825-693E30880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569189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2A16-D199-4284-95BE-B751CACE9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56593-3D46-421F-A3B3-7794F7DD7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FE626-221B-47FA-966C-DE8B03A368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2F622D-806F-4F5E-8A03-A4E5C40D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9640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3441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2CD2-AF31-4E18-B5B6-0ECC5E2BC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649804"/>
            <a:ext cx="7879027" cy="5369995"/>
          </a:xfrm>
        </p:spPr>
        <p:txBody>
          <a:bodyPr/>
          <a:lstStyle/>
          <a:p>
            <a:r>
              <a:rPr lang="en-US" dirty="0"/>
              <a:t>At the current rate of preservation, we could have all priority lands preserved in 12 more years.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63% of the Township</a:t>
            </a:r>
          </a:p>
        </p:txBody>
      </p:sp>
    </p:spTree>
    <p:extLst>
      <p:ext uri="{BB962C8B-B14F-4D97-AF65-F5344CB8AC3E}">
        <p14:creationId xmlns:p14="http://schemas.microsoft.com/office/powerpoint/2010/main" val="357447960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A65BAD-A14E-4DAB-AD6D-ECD0239B4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72" y="6248400"/>
            <a:ext cx="7043208" cy="461665"/>
          </a:xfrm>
        </p:spPr>
        <p:txBody>
          <a:bodyPr/>
          <a:lstStyle/>
          <a:p>
            <a:r>
              <a:rPr lang="en-US" dirty="0"/>
              <a:t>(Last slide this time)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D742-1DA0-4595-B04D-4C1220625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1072907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80D9B-F2BC-40E4-AC47-DB7C9C9E76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65BAD-A14E-4DAB-AD6D-ECD0239B4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921" y="6172200"/>
            <a:ext cx="7043208" cy="461665"/>
          </a:xfrm>
        </p:spPr>
        <p:txBody>
          <a:bodyPr/>
          <a:lstStyle/>
          <a:p>
            <a:r>
              <a:rPr lang="en-US" dirty="0"/>
              <a:t>(Not the end yet)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D742-1DA0-4595-B04D-4C1220625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1292524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B8C4-E08B-40B0-84D4-E941E9E78F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891D3-2F89-4432-BF82-9B401D58F6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01AC2-67B7-4AF7-AECC-D84110EF8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87A85-4EE0-4CA1-8F4F-C4E5145D2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3" y="0"/>
            <a:ext cx="6745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499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45B0-926F-4518-B885-90CD47A47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72B73-FF83-4A37-A358-02D79B382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EBA58-2828-4E60-B622-25352C6FC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41939-ACD3-4E7D-A40A-439878A41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5" y="990600"/>
            <a:ext cx="846951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1288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6C0B-A561-47B7-BDE7-EC0AA4B03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CACC7-F9D1-4C5F-A258-E92706EC15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B5609-7FE8-47C0-B14B-BC4E18DF65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00994-4A9F-4EDC-9137-6EE3B945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334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5FA7-A71A-4B32-924B-FE4F7F33C2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579B4-5DB4-4068-98E4-760CD4B91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B4394-6CE2-488F-A8C1-F9E9654FC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908D5-49B5-4275-950B-E40B94E30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823912"/>
            <a:ext cx="78105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94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7E28-698C-4B29-9CBA-E763D8044B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5DE1CD-365F-4BCC-A9C5-DE3C0ABE8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4A5FB-63B9-49C7-AC9E-73545FAE2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FA1D8-6354-4E1A-8C44-6155F266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1" y="0"/>
            <a:ext cx="8635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3182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9B75-E61A-4046-A831-BFCC6482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565BF-BDBA-41EF-9CC6-218009D4E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2C248-9157-49AE-8398-B3E93F19C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7FB48-28A7-4354-B598-FCB64B37D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9893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Brushed metal and curves - Green Blue Segoe_TP10286724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F65518A-9930-4861-9944-85DDBBED1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Green-blue brushed metal and curves design template</Template>
  <TotalTime>289</TotalTime>
  <Words>88</Words>
  <Application>Microsoft Office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Courier New</vt:lpstr>
      <vt:lpstr>1_Brushed metal and curves - Green Blue Segoe_TP10286724</vt:lpstr>
      <vt:lpstr>White with Courier font for code slides</vt:lpstr>
      <vt:lpstr>Land Preservation in  Honey Brook Township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Preservation Program</vt:lpstr>
      <vt:lpstr>Program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current rate of preservation, we could have all priority lands preserved in 12 more years.  63% of the Township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Preservation in  Honey Brook Township </dc:title>
  <dc:creator>Hadden, Shane</dc:creator>
  <cp:keywords/>
  <cp:lastModifiedBy>Homsey, Andrew</cp:lastModifiedBy>
  <cp:revision>19</cp:revision>
  <dcterms:created xsi:type="dcterms:W3CDTF">2018-04-19T19:31:53Z</dcterms:created>
  <dcterms:modified xsi:type="dcterms:W3CDTF">2023-04-20T18:30:52Z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TC102867249990</vt:lpwstr>
  </property>
</Properties>
</file>